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0C0BA-BB1D-4174-B062-27E8720D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C4C636-828D-4302-9AC4-4B73F486C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14C91-4D33-4043-B5B2-3DCD29822C9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84ABE4-DFDB-4FE2-A896-7093BF3C0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7FE8AF-D793-44C7-BD35-B62698A53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9093B-14D2-4D24-9991-1BFA0A6DEE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93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1AEB387-D178-4BF4-8879-75886BDF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D5D54-FFEB-4593-95E7-2A0E2D102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FF1717-D6D3-4E99-9CAD-972DDCFE89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14C91-4D33-4043-B5B2-3DCD29822C93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2343FD-8DF6-4B2F-9268-94C5529E5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5FDD26-534C-4153-BFF0-25D931F67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9093B-14D2-4D24-9991-1BFA0A6DEE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45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4172C9C-0D3B-4EB8-80CD-B9BEB5B4B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60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  <a:t>密码学</a:t>
            </a:r>
            <a:br>
              <a:rPr lang="en-US" altLang="zh-CN" sz="560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</a:br>
            <a:r>
              <a:rPr lang="en-US" altLang="zh-CN" sz="400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  <a:t>Cryptography</a:t>
            </a:r>
            <a:endParaRPr lang="zh-CN" altLang="en-US" sz="4000" dirty="0">
              <a:solidFill>
                <a:srgbClr val="CC3300"/>
              </a:solidFill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E80DF1-FA52-4B52-A852-58421B5F37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84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692F7C-4007-4E33-A46F-C0AEC0CA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密码学的发展史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6A0085-3CB8-4549-9430-5910BA216C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11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307CDCB-0343-4EE6-93ED-39557C62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隐写术（</a:t>
            </a:r>
            <a:r>
              <a:rPr lang="en-US" altLang="zh-CN">
                <a:latin typeface="微软雅黑" pitchFamily="34" charset="-122"/>
                <a:ea typeface="微软雅黑" pitchFamily="34" charset="-122"/>
              </a:rPr>
              <a:t>steganography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3B8266-EFB3-492A-896B-CA238B011A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43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D32A2A-436A-4F3C-B8AC-FF7D7717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中国的藏头诗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AF589D-B8F4-4B77-805D-06034FF6F5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15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E2A2C3-D323-4BAE-AD57-67CCEB4B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中国的藏头诗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221B65-23C0-4A9B-B581-706E17D402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73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BB15D56-B023-48D6-B8C8-266EE7D6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楷体_GB2312" pitchFamily="49" charset="-122"/>
                <a:ea typeface="楷体_GB2312" pitchFamily="49" charset="-122"/>
              </a:rPr>
              <a:t>现代的信息隐藏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ADAA45-18FA-48FE-A589-FA5442CD07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34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ABA6AD5-F9AE-4056-8A0A-156C74FA4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密码学发展史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8843A6-35B2-4E32-9191-2301EA629F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13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D3B7F22-3453-4F3D-A399-FB9346C9F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密码学发展史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84CE45-A3E7-402A-842C-2805314A4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54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F7EF24-3232-4F31-8C98-E9EB19B8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密码学发展史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4B9E0A-73FD-4F40-BF46-A5225455ED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40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34842EE-E688-44C9-A2E6-008DFAAB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密码学发展史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BFBD1B-3584-43ED-9032-537DFDDE41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05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08E8793-2678-47BC-93EF-8E66014B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齐默尔曼电报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AEBFB5-06B4-4839-AE67-DCD7F63C22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2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5146D4-EB8A-49BB-8A7A-CC0B6EB7A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参考书 </a:t>
            </a:r>
            <a:r>
              <a:rPr lang="en-US" altLang="zh-CN"/>
              <a:t>&amp; </a:t>
            </a:r>
            <a:r>
              <a:rPr lang="zh-CN" altLang="en-US"/>
              <a:t>考核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5CDAB9-2344-49F2-9100-6CA8B471A6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00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8B1961-4EF8-4883-829D-056BED0BB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密码学发展史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5371BC-4A94-47AB-B890-ABD7799462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4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86A6274-0390-4CC1-B9A2-3586E74C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密码学发展史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7C81F0-8F9F-466D-B4EE-DC3F67D3C0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91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B54A32-C1BB-4310-9362-FBDB1E646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86884-6182-4A50-8225-F8BEE169C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86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8FBF15D-2308-44E2-8DA2-17B32E59A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D8A166-60F4-4BE5-A026-799ECDB36D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7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64058A-8134-4A70-9DC7-32028C592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1F9710-0A69-4806-ADFE-939231807D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12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573588C-2CB7-4D75-A68A-525CBF5E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Alan Turing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13D492-ECD7-4BF1-8DC9-7FE9576A62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45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EC44B5-0A07-4E9F-8B8B-83EC49CB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图灵奖获得者（部分）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5A3808-2037-4FD4-92F3-B61A630B31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76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5D7142-1CCD-4D39-9259-B13469A4C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其他转轮密码机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357EF9-499C-49F9-B895-3E72628739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49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78ABF0-C01B-4592-AC8D-EBB7110F7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6F965-F0F6-488D-A0CD-3594BAA457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7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414A62-C218-46DE-8C76-B66DF5F7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现代密码学（</a:t>
            </a:r>
            <a:r>
              <a:rPr lang="en-US" altLang="zh-CN"/>
              <a:t>1949——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AF3F39-BE99-4529-A568-6068E0EF21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94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B99107-5477-4936-A583-09D953BE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密码学在信息安全中的作用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D8A770-2B17-4539-91C2-943D3D7454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37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43EE749-AECA-4705-B105-3EB49718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1975--</a:t>
            </a:r>
            <a:r>
              <a:rPr lang="zh-CN" altLang="en-US"/>
              <a:t>现代密码学的开端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BB8593-53D2-4100-810D-C9711633E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26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E25619A-C9A3-4013-9579-3AFAEB10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278261-F461-476F-995A-0FC2949023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79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654A0F-62F4-4C46-ABF5-7C7672B2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79293E-22D1-40FA-9910-44CE1B380C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02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0425FE-2240-4F0A-8638-4984840E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EBC56F-D836-45B4-825F-19C62F0C48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48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93ECABB-8488-4D53-8102-5F201B15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相关影视作品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025009-092F-4FDF-B38B-B2F8DFAAD8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22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C9A959-975F-4441-9B32-2529383A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相关阅读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2E0402-E7D5-4ED6-9410-15D1FA039E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30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234685-A781-4C87-828E-7686ACB7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标准</a:t>
            </a:r>
            <a:r>
              <a:rPr lang="en-US" altLang="zh-CN"/>
              <a:t>&amp;</a:t>
            </a:r>
            <a:r>
              <a:rPr lang="zh-CN" altLang="en-US"/>
              <a:t>法律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3220B4-9CF7-4A40-A9C6-5C0D04D775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84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85BFE0-49DE-474A-B395-45CD5B15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标准</a:t>
            </a:r>
            <a:r>
              <a:rPr lang="en-US" altLang="zh-CN"/>
              <a:t>&amp;</a:t>
            </a:r>
            <a:r>
              <a:rPr lang="zh-CN" altLang="en-US"/>
              <a:t>法律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0DF521-6CB7-401F-B2C9-F06C36ED20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70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E30BD4-4098-4B11-B48C-4795D0E8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标准</a:t>
            </a:r>
            <a:r>
              <a:rPr lang="en-US" altLang="zh-CN"/>
              <a:t>&amp;</a:t>
            </a:r>
            <a:r>
              <a:rPr lang="zh-CN" altLang="en-US"/>
              <a:t>法律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A95F3F-0029-45AA-98C7-BC0C7FAB49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2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BA316F-F287-44E0-A409-A1A267880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标准</a:t>
            </a:r>
            <a:r>
              <a:rPr lang="en-US" altLang="zh-CN"/>
              <a:t>&amp;</a:t>
            </a:r>
            <a:r>
              <a:rPr lang="zh-CN" altLang="en-US"/>
              <a:t>法律法规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CC75BA-F232-407E-BC7E-28E20A68A1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26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2D2117-5275-4C04-969B-C3A811DF8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密码学与信息安全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25A481-BBC8-47F4-A41D-A15BDBB935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6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691677-3CD3-4635-B08C-C5E74A87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课程目标</a:t>
            </a:r>
            <a:endParaRPr lang="zh-CN" altLang="en-US" sz="3600">
              <a:solidFill>
                <a:srgbClr val="FF33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C18E4A-A735-4AAC-82A5-9908049B0D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85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056C13-4884-4682-8195-F4A06AEA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60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第</a:t>
            </a:r>
            <a:r>
              <a:rPr lang="en-US" altLang="zh-CN" sz="560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1</a:t>
            </a:r>
            <a:r>
              <a:rPr lang="zh-CN" altLang="en-US" sz="560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章：密码学概论</a:t>
            </a:r>
            <a:endParaRPr lang="zh-CN" altLang="en-US" sz="5600" dirty="0">
              <a:solidFill>
                <a:srgbClr val="FFFF00"/>
              </a:solidFill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DB7995-B2AA-4347-87B6-45B88CF1F6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3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6F9DDB6-9078-4DFB-8792-F38AB800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ea typeface="宋体" pitchFamily="2" charset="-122"/>
              </a:rPr>
              <a:t>主要内容</a:t>
            </a:r>
            <a:endParaRPr lang="zh-CN" altLang="en-US" sz="2400">
              <a:solidFill>
                <a:schemeClr val="accent1"/>
              </a:solidFill>
              <a:ea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226D3F-B531-4AA4-BD7E-E09000563F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7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E8217C-4BA3-46F7-BFA4-E04F9B64D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密码学的发展史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7FF4AD-31E3-4415-8495-8138D750BB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73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048FA4-6DB4-4C39-8B9D-E0DDCBD3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密码学的发展史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CACB8F-CC56-4C5D-A26F-B8B952C16E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27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</Words>
  <Application>Microsoft Office PowerPoint</Application>
  <PresentationFormat>全屏显示(4:3)</PresentationFormat>
  <Paragraphs>32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等线</vt:lpstr>
      <vt:lpstr>等线 Light</vt:lpstr>
      <vt:lpstr>华文隶书</vt:lpstr>
      <vt:lpstr>楷体_GB2312</vt:lpstr>
      <vt:lpstr>宋体</vt:lpstr>
      <vt:lpstr>微软雅黑</vt:lpstr>
      <vt:lpstr>Arial</vt:lpstr>
      <vt:lpstr>Office 主题​​</vt:lpstr>
      <vt:lpstr>密码学 Cryptography</vt:lpstr>
      <vt:lpstr>参考书 &amp; 考核</vt:lpstr>
      <vt:lpstr>密码学在信息安全中的作用</vt:lpstr>
      <vt:lpstr>密码学与信息安全</vt:lpstr>
      <vt:lpstr>课程目标</vt:lpstr>
      <vt:lpstr>第1章：密码学概论</vt:lpstr>
      <vt:lpstr>主要内容</vt:lpstr>
      <vt:lpstr>1. 密码学的发展史</vt:lpstr>
      <vt:lpstr>1. 密码学的发展史</vt:lpstr>
      <vt:lpstr>1. 密码学的发展史</vt:lpstr>
      <vt:lpstr>隐写术（steganography）</vt:lpstr>
      <vt:lpstr>中国的藏头诗</vt:lpstr>
      <vt:lpstr>中国的藏头诗</vt:lpstr>
      <vt:lpstr>现代的信息隐藏</vt:lpstr>
      <vt:lpstr>密码学发展史</vt:lpstr>
      <vt:lpstr>密码学发展史</vt:lpstr>
      <vt:lpstr>密码学发展史</vt:lpstr>
      <vt:lpstr>密码学发展史</vt:lpstr>
      <vt:lpstr>齐默尔曼电报</vt:lpstr>
      <vt:lpstr>密码学发展史</vt:lpstr>
      <vt:lpstr>密码学发展史</vt:lpstr>
      <vt:lpstr>PowerPoint 演示文稿</vt:lpstr>
      <vt:lpstr>PowerPoint 演示文稿</vt:lpstr>
      <vt:lpstr>PowerPoint 演示文稿</vt:lpstr>
      <vt:lpstr>Alan Turing</vt:lpstr>
      <vt:lpstr>图灵奖获得者（部分）</vt:lpstr>
      <vt:lpstr>其他转轮密码机</vt:lpstr>
      <vt:lpstr>PowerPoint 演示文稿</vt:lpstr>
      <vt:lpstr>现代密码学（1949——）</vt:lpstr>
      <vt:lpstr>1975--现代密码学的开端</vt:lpstr>
      <vt:lpstr>PowerPoint 演示文稿</vt:lpstr>
      <vt:lpstr>PowerPoint 演示文稿</vt:lpstr>
      <vt:lpstr>PowerPoint 演示文稿</vt:lpstr>
      <vt:lpstr>相关影视作品</vt:lpstr>
      <vt:lpstr>相关阅读</vt:lpstr>
      <vt:lpstr>标准&amp;法律</vt:lpstr>
      <vt:lpstr>标准&amp;法律</vt:lpstr>
      <vt:lpstr>标准&amp;法律</vt:lpstr>
      <vt:lpstr>标准&amp;法律法规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密码学 Cryptography</dc:title>
  <dc:creator>BitSec</dc:creator>
  <cp:lastModifiedBy>BitSec</cp:lastModifiedBy>
  <cp:revision>1</cp:revision>
  <dcterms:created xsi:type="dcterms:W3CDTF">2021-10-24T23:20:37Z</dcterms:created>
  <dcterms:modified xsi:type="dcterms:W3CDTF">2021-10-24T23:20:37Z</dcterms:modified>
</cp:coreProperties>
</file>